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sldIdLst>
    <p:sldId id="257" r:id="rId2"/>
    <p:sldId id="281" r:id="rId3"/>
    <p:sldId id="261" r:id="rId4"/>
    <p:sldId id="291" r:id="rId5"/>
    <p:sldId id="297" r:id="rId6"/>
    <p:sldId id="298" r:id="rId7"/>
    <p:sldId id="292" r:id="rId8"/>
    <p:sldId id="301" r:id="rId9"/>
    <p:sldId id="302" r:id="rId10"/>
    <p:sldId id="303" r:id="rId11"/>
    <p:sldId id="260" r:id="rId12"/>
    <p:sldId id="295" r:id="rId13"/>
    <p:sldId id="294" r:id="rId14"/>
    <p:sldId id="293" r:id="rId15"/>
    <p:sldId id="271" r:id="rId16"/>
    <p:sldId id="275" r:id="rId17"/>
    <p:sldId id="280" r:id="rId18"/>
    <p:sldId id="277" r:id="rId19"/>
    <p:sldId id="288" r:id="rId20"/>
    <p:sldId id="289" r:id="rId21"/>
    <p:sldId id="290" r:id="rId22"/>
    <p:sldId id="282" r:id="rId23"/>
    <p:sldId id="296" r:id="rId24"/>
    <p:sldId id="283" r:id="rId25"/>
    <p:sldId id="299" r:id="rId26"/>
    <p:sldId id="300" r:id="rId27"/>
    <p:sldId id="284" r:id="rId28"/>
    <p:sldId id="287" r:id="rId29"/>
    <p:sldId id="285" r:id="rId30"/>
    <p:sldId id="286" r:id="rId31"/>
    <p:sldId id="304" r:id="rId32"/>
    <p:sldId id="258" r:id="rId33"/>
    <p:sldId id="273" r:id="rId34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394" autoAdjust="0"/>
  </p:normalViewPr>
  <p:slideViewPr>
    <p:cSldViewPr>
      <p:cViewPr varScale="1">
        <p:scale>
          <a:sx n="133" d="100"/>
          <a:sy n="133" d="100"/>
        </p:scale>
        <p:origin x="1212" y="114"/>
      </p:cViewPr>
      <p:guideLst>
        <p:guide orient="horz" pos="1619"/>
        <p:guide orient="horz" pos="3455"/>
        <p:guide pos="2879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688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74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6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53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0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06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8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68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39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10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66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829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19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40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6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251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975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172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357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96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082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8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이력 사항 페이지</a:t>
            </a:r>
            <a:r>
              <a:rPr lang="en-US" altLang="ko-KR"/>
              <a:t>_</a:t>
            </a:r>
            <a:r>
              <a:rPr lang="ko-KR" altLang="en-US"/>
              <a:t>타입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3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38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23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81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35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97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iSeoungH/Js_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hyperlink" Target="https://choiseoungh.github.io/pag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8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2123146"/>
            <a:ext cx="5878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4"/>
            <a:ext cx="9144000" cy="48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6594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Defect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2636166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2385014"/>
            <a:ext cx="150073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결함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예열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밀집 의존도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2099" y="2701828"/>
            <a:ext cx="4955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결함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지금의 한없이 부족한 내 코딩실력 결함덩어리😢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예열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 성능을 내려면 많은 공부가 필요함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밀집 의존도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지식의 밀집이 중요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99" y="999966"/>
            <a:ext cx="1732471" cy="131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04741"/>
            <a:ext cx="1512168" cy="1512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5" y="1903888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3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2" y="1881012"/>
            <a:ext cx="5138473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4" y="1903888"/>
            <a:ext cx="5357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629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9546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Merchant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62388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BOSS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2180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#PYM #NEKALACYUBE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4"/>
            <a:ext cx="4989200" cy="5923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28928" y="4212622"/>
            <a:ext cx="3799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PYM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행동횟수의 제한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-&gt;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일정행동이후 시험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패턴강화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NEKALACYUBE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스펙이하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즉사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턴당 최대 데미지 제한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5B396-5E68-657E-C026-9019F0FFD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93" y="605863"/>
            <a:ext cx="1043465" cy="1043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0D6002-3EB2-FF43-AA67-C87F46E6A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834890"/>
            <a:ext cx="839790" cy="8397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6834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#PYJ #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좋은거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나눔하러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오신분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ED3FDF-499B-EF8D-20B9-F8DD403D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12" y="2813498"/>
            <a:ext cx="903275" cy="903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5375E2-B523-DFD3-F980-D4E9EAFED7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4" y="2803508"/>
            <a:ext cx="986293" cy="9862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14554" y="2017004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USB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에너지 증가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키세스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DA43C-FCF0-706A-82D7-B5AE447BCC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4" y="589102"/>
            <a:ext cx="1043466" cy="1043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3EF836-BDA1-2B15-6B4B-DC415233B2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5" y="2813498"/>
            <a:ext cx="891895" cy="8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8099" y="2931790"/>
            <a:ext cx="5834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#02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311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Vampire Survivors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35333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3"/>
              </a:rPr>
              <a:t>https://github.com/ChoiSeoungH/Js_Project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309892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4"/>
              </a:rPr>
              <a:t>https://choiseoungh.github.io/page/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Front 4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D556F-8119-8604-1BCA-275091648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37" y="1911136"/>
            <a:ext cx="2611223" cy="1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11433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73206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794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44372" y="1266177"/>
            <a:ext cx="429926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346448"/>
            <a:ext cx="1231173" cy="8867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13224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89063" y="1888898"/>
            <a:ext cx="864339" cy="879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PlayingScene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233190"/>
            <a:ext cx="1059002" cy="5527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3690073" y="2834075"/>
            <a:ext cx="878704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233190"/>
            <a:ext cx="1209250" cy="21071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570990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Beam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Catnip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Claw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Explosion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5988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44352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ExpUp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432230" y="3091313"/>
            <a:ext cx="873871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3184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263680" y="525870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8908" y="23260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scenes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6958" y="2335981"/>
            <a:ext cx="1010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characters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3994" y="2335981"/>
            <a:ext cx="519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utils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184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63680" y="2758118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3290" y="45583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ui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993" y="4568229"/>
            <a:ext cx="62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items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6212" y="4568229"/>
            <a:ext cx="71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25F07-B46C-1E63-6966-0D503E0A773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F054A-4E2E-F093-5779-971C9437E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3744"/>
            <a:ext cx="21336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0B5C2-875F-5B37-D207-E3C7CF38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60" y="1567689"/>
            <a:ext cx="2743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1C4750-082F-328E-F526-28FC202F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20" y="1029578"/>
            <a:ext cx="1600200" cy="2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DF8783-F0E6-29B9-A6B2-E427A2F3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22" y="2773682"/>
            <a:ext cx="24384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4FC09-C509-107F-BD77-4D23CA2B5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67" y="3563094"/>
            <a:ext cx="1219200" cy="304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EE13D0-0486-152E-317F-7A8050D41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55" y="2989414"/>
            <a:ext cx="1124508" cy="11245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B4DAB6-B451-368B-AD87-A331F6F85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22" y="4037722"/>
            <a:ext cx="152400" cy="15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5FF90-9436-4BF3-5CB6-ED78620C3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9" y="2926082"/>
            <a:ext cx="1276350" cy="3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FC2CA2-E835-1E30-A8A6-1162CDBA0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6014"/>
            <a:ext cx="2880320" cy="533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E234ED6-3804-8254-E9D9-EBD0C78AB4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52" y="576381"/>
            <a:ext cx="2389770" cy="15676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37B9B4-4FB9-4B61-1D31-D7D7A85212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3" y="784468"/>
            <a:ext cx="1168859" cy="11317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626318-DF15-B74C-6D0D-321F60D034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784468"/>
            <a:ext cx="1168859" cy="1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4798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LoadingScene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478837" cy="175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Import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사용할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Assets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들의 경로를 지정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Import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key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값을 지정하여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사용할수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있게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만들어줌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spriteSheet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경우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프레임레이트와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반복여부도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19936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MainScene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650596"/>
            <a:ext cx="3259226" cy="7171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배경색깔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움직이는 플레이어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스타트버튼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B7E0F-DC39-2E38-D4D8-578D278C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27" y="429186"/>
            <a:ext cx="2675732" cy="990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932BE-7446-1F08-4175-6FD9A820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72" y="1457599"/>
            <a:ext cx="2319888" cy="759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45BD91-7FB2-1739-1A3E-B841BD584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581" y="2303384"/>
            <a:ext cx="1589778" cy="97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CB992E-E93C-CD5E-55E5-5FDAD59935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96" y="3476904"/>
            <a:ext cx="1963439" cy="14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67216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1750800" cy="2284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핵심 기능을 구현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하는 데에 어떠한 역할을 했는지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설명을 적어주세요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폰트는 </a:t>
            </a: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지마켓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Sans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미디움입니다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9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포인트 입니다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구현 기능에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대해 자세히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설명해도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좋습니다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(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입숨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가지에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보이는 유소년에게서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봄바람을 이상은 풍부하게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보배를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그들의 되는 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천하를 대한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두손을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커다란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내는 이상의 봄바람이다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동력은 얼마나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얼마나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우리의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이것은 보배를 것이다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우리 청춘에서만 싸인 피어나기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2735796" y="123478"/>
            <a:ext cx="324036" cy="3240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3563888" y="260570"/>
            <a:ext cx="1449889" cy="169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어떠한 페이지에 이미지 </a:t>
            </a:r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전처리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3767470" y="653667"/>
            <a:ext cx="1371910" cy="572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배경 제거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 조정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지마켓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Sans Bold)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어떠어떠한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문제에서 그렇게 진행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2735796" y="2039482"/>
            <a:ext cx="324036" cy="3240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563889" y="2176574"/>
            <a:ext cx="1797551" cy="169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주요 서비스의 그러한 추천 시스템 구현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767470" y="2569670"/>
            <a:ext cx="1371910" cy="5714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TensorFlow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활용한 추천시스템 구현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TensorFlow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활용한 추천시스템 구현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어떠어떠한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문제에서 그렇게 진행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47888-3D0A-16C5-0F16-5CC00ED336E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50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2085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57943"/>
            <a:ext cx="14007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51040"/>
            <a:ext cx="3504486" cy="4756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 객체를 생성하고 카메라는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플레이어를 쫓아다니게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배경설정과 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몬스터이벤트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생성과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충돌등을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상단의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객체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시간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일시정지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배경의 원점을 플레이어와 동일하게 설정하여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무한맵을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구현한다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가장가까운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몬스터를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pickExpUp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경우에 소리와 함께 화면을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일시정지 시키고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화면이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나오게한다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afterLevelUp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Switch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문을 활용하여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등장과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공격기능을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movePlayerManager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키보드를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누른경우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player_anim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효과를 재생하여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움직이는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것같은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효과를 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아닌경우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player_idle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재생하여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멈춰있게한다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1BCAC-7489-501C-7F3C-B2B78642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65" y="460840"/>
            <a:ext cx="1929370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749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GameClearScene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71675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GameOverScene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DFB22-0E06-4028-8FE5-DF91F2DCF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8" y="891099"/>
            <a:ext cx="2240868" cy="1680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D27330-1FCA-58BD-5E74-F295B13BC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7" y="2968919"/>
            <a:ext cx="2240867" cy="1680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E9D439-0E30-C786-DF63-64FDA81B55FE}"/>
              </a:ext>
            </a:extLst>
          </p:cNvPr>
          <p:cNvSpPr txBox="1"/>
          <p:nvPr/>
        </p:nvSpPr>
        <p:spPr>
          <a:xfrm>
            <a:off x="3680257" y="3657553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04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705338" y="337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3430" y="170793"/>
            <a:ext cx="6190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7012" y="563890"/>
            <a:ext cx="3845925" cy="4012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Monster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좌표와 애니메이션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드랍률등을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위치에따른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좌우반전 체력이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&lt;=0 die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hitByDynamic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Dynamic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hitByStatic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Statac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displayHit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피격 이펙트를 표시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투명도를 낮춤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공격을 받을 수 없도록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쿨다운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적용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사망했을 때 호출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Explosion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이펙트를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생성하고 폭발 사운드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확률로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ExpUp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아이템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 몬스터인 경우 특수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3422-C880-8338-6602-82244EA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465897"/>
            <a:ext cx="1548172" cy="9288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BEFF82-EBA3-B3FC-EBF2-601F1682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38" y="1492707"/>
            <a:ext cx="1748082" cy="1486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DB89D4-E5ED-48D5-4FA9-4578744D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19" y="3066206"/>
            <a:ext cx="1748082" cy="1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14" name="타원 13"/>
          <p:cNvSpPr/>
          <p:nvPr/>
        </p:nvSpPr>
        <p:spPr>
          <a:xfrm>
            <a:off x="2748238" y="71348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330" y="850571"/>
            <a:ext cx="7430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9912" y="1243668"/>
            <a:ext cx="3227165" cy="1822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PLAYER_SPEED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vector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좌우이동시 캐릭터 좌우 반전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hitByMob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몬스터들에게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피격당하는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딜레이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0&lt;=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가될시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loseGame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딜레이는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초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맞았을시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투명도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0.5-&gt;1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FBDC2-DC76-6141-A855-8811035452A1}"/>
              </a:ext>
            </a:extLst>
          </p:cNvPr>
          <p:cNvSpPr txBox="1"/>
          <p:nvPr/>
        </p:nvSpPr>
        <p:spPr>
          <a:xfrm>
            <a:off x="420892" y="162122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05CDC1-7854-7D71-442E-F0B6ED94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92" y="868004"/>
            <a:ext cx="2470529" cy="987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78AF6-9575-136C-7149-1D3CC1740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208" y="2056451"/>
            <a:ext cx="1840213" cy="13255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5F487A-5D3E-E67A-248B-C59CD1CE5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354" y="3291830"/>
            <a:ext cx="2087749" cy="14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59824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578224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createTime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getTimeString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: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padStart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(2, "0")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}:${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형태의 문자열을 반환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1707654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1844745"/>
            <a:ext cx="6604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7470" y="2237842"/>
            <a:ext cx="4592924" cy="13581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getRandomPosition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적의 등장 위치를 무작위로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생성된 각도와 반지름을 이용하여 중심 좌표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기준으로  위치를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clamp(value, lo, hi)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게임에서 수치 값을 특정 범위로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value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사이의 값으로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343584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3572937"/>
            <a:ext cx="15358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3966034"/>
            <a:ext cx="3376245" cy="942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loseGame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오버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winGame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클리어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499BD8-1DF2-8F18-C43A-C7057CEF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35" y="581250"/>
            <a:ext cx="1813365" cy="17994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3EFBB2-E107-1508-0AB2-FA6601F4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3" y="2265737"/>
            <a:ext cx="2234394" cy="12816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04BA85-A3A4-7FBD-B943-7C7DDFB63E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3" y="3549140"/>
            <a:ext cx="2109174" cy="13836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41DF-130C-A7C6-F6A8-59CC72309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846" y="3530884"/>
            <a:ext cx="1910749" cy="13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15696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attackManager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260829" cy="2189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addAttackEvent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beam, claw, catnip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공격 이벤트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인 경우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doAttackOneSet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반복되는 공격 이펙트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removeAttack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특정 타입의 공격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setAttackDamage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setAttackScale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setAttackRepeatGap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반복간격 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82706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964151"/>
            <a:ext cx="21141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backgroundManager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357248"/>
            <a:ext cx="2877711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setBackground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(scene, 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backgroundTexture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씬의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배경 이미지를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7740A6-2204-652F-21EC-0795B46D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88840"/>
            <a:ext cx="2483768" cy="15868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571FBE-09DA-0520-7AF5-32F57A8C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65" y="2392592"/>
            <a:ext cx="2369882" cy="984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3A9C63-ABE5-1FB8-D2F1-15F81BC3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80" y="3932469"/>
            <a:ext cx="209103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48351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6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620609"/>
            <a:ext cx="14398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1013706"/>
            <a:ext cx="3230372" cy="1589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addMobEvent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몬스터를 생성하는 이벤트를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removeOldestMobEvent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 오래된 몬스터 생성 이벤트를 제거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몬스터를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씬에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직접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EC851-3C33-1A64-C02B-91EEADED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25" y="2555510"/>
            <a:ext cx="4837819" cy="21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485249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622340"/>
            <a:ext cx="7536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Button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1015437"/>
            <a:ext cx="3086101" cy="9237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눌렀을시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콜백함수를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마우스를 올리면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검정색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반대의 경우는 흰색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401253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538344"/>
            <a:ext cx="7633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HpBar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2931441"/>
            <a:ext cx="2791149" cy="22122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Increase,</a:t>
            </a:r>
            <a:r>
              <a:rPr lang="en-US" altLang="ko-KR" sz="1000" dirty="0"/>
              <a:t> decrease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미만이면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빨간색 이상이면 초록색으로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1316A3-C8E3-66FF-11DD-7FF190EF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34" y="1015437"/>
            <a:ext cx="2108217" cy="1131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54D1F4-EFCD-0215-134D-40608F2E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16" y="2659140"/>
            <a:ext cx="2074730" cy="19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95265-82F0-30AF-3F58-768E7AD7F022}"/>
              </a:ext>
            </a:extLst>
          </p:cNvPr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258-4EA8-4A24-2A09-B4EF27651E31}"/>
              </a:ext>
            </a:extLst>
          </p:cNvPr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C24B90-2F85-DD05-3C04-29FA5C7A153C}"/>
              </a:ext>
            </a:extLst>
          </p:cNvPr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29C58D-5D05-7907-70F0-8215FB063951}"/>
              </a:ext>
            </a:extLst>
          </p:cNvPr>
          <p:cNvSpPr txBox="1"/>
          <p:nvPr/>
        </p:nvSpPr>
        <p:spPr>
          <a:xfrm>
            <a:off x="3563888" y="440589"/>
            <a:ext cx="8220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TopBar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73959-7B30-354B-379C-23747FD21E47}"/>
              </a:ext>
            </a:extLst>
          </p:cNvPr>
          <p:cNvSpPr txBox="1"/>
          <p:nvPr/>
        </p:nvSpPr>
        <p:spPr>
          <a:xfrm>
            <a:off x="3767470" y="833686"/>
            <a:ext cx="2601994" cy="1802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gainMobsKilled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킬카운트를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6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gainLevel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레벨을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레벨업마다 필요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경험치량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20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4166BDA-18EA-8326-5EBE-A5506ACA7076}"/>
              </a:ext>
            </a:extLst>
          </p:cNvPr>
          <p:cNvSpPr/>
          <p:nvPr/>
        </p:nvSpPr>
        <p:spPr>
          <a:xfrm>
            <a:off x="2735796" y="22195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0FBE1-9D9C-5759-59A0-B4986160A95C}"/>
              </a:ext>
            </a:extLst>
          </p:cNvPr>
          <p:cNvSpPr txBox="1"/>
          <p:nvPr/>
        </p:nvSpPr>
        <p:spPr>
          <a:xfrm>
            <a:off x="3563888" y="2356593"/>
            <a:ext cx="8098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018DC-0C08-52FC-E85E-BC66AD8C3F27}"/>
              </a:ext>
            </a:extLst>
          </p:cNvPr>
          <p:cNvSpPr txBox="1"/>
          <p:nvPr/>
        </p:nvSpPr>
        <p:spPr>
          <a:xfrm>
            <a:off x="3767470" y="2749690"/>
            <a:ext cx="2696572" cy="2627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Reset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경험치를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으로 초기화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비율만큼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파란색으로 채움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B4C723-2BA2-2561-A79A-5F39A2A3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04" y="2879655"/>
            <a:ext cx="1900573" cy="21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8077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77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떨어트리는 경험치 아이템을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색깔별로 다른 경험치를 가진다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77777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ExpUp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626314" cy="1565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ITEM_PROPERTY 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1~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부터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4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까지 각각 빨강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파랑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노랑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초록으로 색깔지정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경험치의 양도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10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씩증가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객체를 읽어와 아이템이 떨어질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좌표설정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B7B94-8908-B8DD-98A6-EE371782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6" y="2723100"/>
            <a:ext cx="873387" cy="873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B4426-86BA-D9D9-F1E8-3018137E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0" y="771550"/>
            <a:ext cx="1036076" cy="151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96C90C-713D-943E-EB10-B0BFF1A14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8" y="2867680"/>
            <a:ext cx="3399417" cy="1981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9C583-EB7E-53CD-BA63-6BEF88D1BB1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1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4426" y="2931790"/>
            <a:ext cx="449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813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#01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23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444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effects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9878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플레이어의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크기 등을 설정하고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 효과들을 알맞게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또한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사망할시에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폭발 하는 효과도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440589"/>
            <a:ext cx="3049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동적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[Beam ,Claw],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상시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[Catnip]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833686"/>
            <a:ext cx="3345788" cy="3528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데미지 크기를 설정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동적공격의 경우 일정시간이후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destroy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setVelocity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주위에 적이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없을시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맨위로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발사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단위벡터를 구하기위해 거리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나눠줌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setAngle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적 사이의 각도를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Math.Angle.Between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이용하여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Move()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효과가 플레이어를 따라 움직임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setDamage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isHeadingRight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(Claw)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발톱공격의 경우 좌우반전으로 애니메이션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35875" y="397590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3967" y="4112997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Explosion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7549" y="4417279"/>
            <a:ext cx="2605200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explode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 재생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2D3CD-851E-F68D-E7DC-6C5368CD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37606"/>
            <a:ext cx="2197719" cy="1017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E8D38-A6EC-97C1-B7AA-E814D3AE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73115"/>
            <a:ext cx="2197719" cy="1126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0CA33E-BB12-EBAE-EA1F-F28D694B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02" y="4516590"/>
            <a:ext cx="2133600" cy="304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06F36-6BFF-C622-A7D8-379B2C849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16" y="3651870"/>
            <a:ext cx="1219200" cy="30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57AEF-0723-10EA-EEA3-DDCB503CC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01" y="3676130"/>
            <a:ext cx="1219200" cy="304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96E7B3-417A-FAF4-27CE-8C1F5576B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179" y="2957487"/>
            <a:ext cx="2010056" cy="571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61F24-2554-C7C2-9973-9BC892AFD16D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09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718" y="915566"/>
            <a:ext cx="96372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 smtClean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WebPack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3327834"/>
            <a:ext cx="6823756" cy="1527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53827" y="3435846"/>
            <a:ext cx="68125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Webpack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은 현대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프론트엔드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개발에서 사용되는 강력한 </a:t>
            </a: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모듈번들러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번들러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자원들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(JavaScript, 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하나로 묶어서 최적화된 형태로 만들어주는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도구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관리와 의존성 해결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자바스크립트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파일뿐만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아니라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 등 모든 종류의 자원을 모듈로 취급하여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관리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각 모듈 간의 의존성을 해결하고 구조적으로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코드를 구성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성능 최적화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코드를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번들링하고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최적화하여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로딩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속도를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개선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9" y="643199"/>
            <a:ext cx="5597773" cy="25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82549" y="1668959"/>
            <a:ext cx="1600662" cy="15357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endParaRPr lang="en-US" altLang="ko-KR" dirty="0"/>
          </a:p>
          <a:p>
            <a:pPr algn="ctr"/>
            <a:r>
              <a:rPr lang="ko-KR" altLang="en-US" dirty="0" err="1"/>
              <a:t>구현할점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83016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1807" y="1024072"/>
            <a:ext cx="248978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레벨에 따라 다양한 몬스터와 보스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82264" y="2139702"/>
            <a:ext cx="6265448" cy="174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27032" y="341791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몬스터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1633" y="3319064"/>
            <a:ext cx="233269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동일한 무기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선택시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무기의 스펙 강화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27032" y="2263648"/>
            <a:ext cx="114486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무기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95384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8409" y="3126084"/>
            <a:ext cx="220445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시 랜덤으로 새로운 무기를 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얻을 수 있는 기능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39400" y="2263648"/>
            <a:ext cx="138691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랜덤 무기 획득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39400" y="341791"/>
            <a:ext cx="156645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무기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2882" y="903443"/>
            <a:ext cx="25731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새로운 무기들을 추가하고 메커니즘 구현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5723376" y="20764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410256" y="2067694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875776" y="22288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5555" y="2279362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32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32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6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242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Slay the Spire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1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18" y="1910378"/>
            <a:ext cx="3546035" cy="19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2C53D-0637-633B-30BA-6759181A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2" y="0"/>
            <a:ext cx="8666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1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C985EC-C7F7-5C9A-EBA5-3F737D8F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51" y="0"/>
            <a:ext cx="7702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9633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89236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10104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30039" y="1205535"/>
            <a:ext cx="56938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Defect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Unknown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454460"/>
            <a:ext cx="1231173" cy="1175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2115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71116" y="1826209"/>
            <a:ext cx="1116011" cy="186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CharacterSelectScene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RewardSelectScene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MapScene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ChestScene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BonefireScene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Merchang</a:t>
            </a: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 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629916"/>
            <a:ext cx="1059002" cy="1560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4086800" y="3230801"/>
            <a:ext cx="85251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629916"/>
            <a:ext cx="1209250" cy="16204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6751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Die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BattleEffect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799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3633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Cards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Relic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828956" y="3488040"/>
            <a:ext cx="80418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09"/>
            <a:ext cx="9144000" cy="50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80"/>
            <a:ext cx="4430909" cy="5073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54067"/>
            <a:ext cx="4173539" cy="50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2006</Words>
  <Application>Microsoft Office PowerPoint</Application>
  <PresentationFormat>화면 슬라이드 쇼(16:9)</PresentationFormat>
  <Paragraphs>516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G마켓 산스 Bold</vt:lpstr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</cp:lastModifiedBy>
  <cp:revision>64</cp:revision>
  <dcterms:created xsi:type="dcterms:W3CDTF">2020-12-15T02:11:01Z</dcterms:created>
  <dcterms:modified xsi:type="dcterms:W3CDTF">2024-01-29T01:00:13Z</dcterms:modified>
  <cp:version>0906.0100.01</cp:version>
</cp:coreProperties>
</file>